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5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4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15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5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7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52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52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034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3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9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129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3601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723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53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015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795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4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898E358-1BD1-4FBD-9184-D69E7FC9642B}" type="datetimeFigureOut">
              <a:rPr lang="ru-RU" smtClean="0"/>
              <a:t>03.02.2019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DA5EB9F-3F65-4D80-B586-FDCB9B6EA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3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2.infourok.ru/uploads/ex/0f79/00019618-48332207/640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425" y="0"/>
            <a:ext cx="90075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99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2890" y="491319"/>
            <a:ext cx="9894626" cy="5745707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Зрительную гимнастику можно проводить с использованием стихов, 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потешек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в игровой форме с предметами, по зрительно-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координаторным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тренажерам.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Можно использовать специально разработанный тренажер В. Ф. Базарного, плакат-схему зрительно-двигательных траекторий. На нем с помощью стрелок указаны направления, по которым должен двигаться взгляд. Каждая траектория имеет свой цвет.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27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934" y="532262"/>
            <a:ext cx="6620814" cy="199257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Зрительная </a:t>
            </a:r>
            <a:r>
              <a:rPr lang="ru-RU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гимнастика с помощью </a:t>
            </a:r>
            <a:r>
              <a:rPr lang="ru-RU" sz="28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офтальмотренажеров</a:t>
            </a:r>
            <a:r>
              <a:rPr lang="ru-RU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или лабиринтов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7668">
            <a:off x="852986" y="2981494"/>
            <a:ext cx="4674358" cy="3505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4628">
            <a:off x="7652651" y="1399038"/>
            <a:ext cx="3545308" cy="43010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7598671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1" y="275772"/>
            <a:ext cx="8244114" cy="6183085"/>
          </a:xfrm>
          <a:prstGeom prst="rect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60823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805" y="818866"/>
            <a:ext cx="6605081" cy="4953811"/>
          </a:xfrm>
          <a:prstGeom prst="rect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4843" y="634621"/>
            <a:ext cx="4203510" cy="6223379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Упражнения со зрительными стимулами (предметами)</a:t>
            </a:r>
            <a:br>
              <a:rPr lang="ru-RU" sz="27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27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Для проведения упражнения, где необходимо следить за пальцем руки, используется пальчиковый кукольный театр. Также можно использовать для этой цели яркий предмет, который прикрепляется к указке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9404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8860" y="69197"/>
            <a:ext cx="5759355" cy="923679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«Путаница»</a:t>
            </a:r>
            <a:endParaRPr lang="ru-RU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755" y="859807"/>
            <a:ext cx="7861111" cy="5895834"/>
          </a:xfrm>
          <a:prstGeom prst="rect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397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2" y="331914"/>
            <a:ext cx="8548674" cy="862265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«Что напутал художник?»</a:t>
            </a:r>
            <a:endParaRPr lang="ru-RU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57" y="1194178"/>
            <a:ext cx="7387988" cy="5540991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917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95</TotalTime>
  <Words>77</Words>
  <Application>Microsoft Office PowerPoint</Application>
  <PresentationFormat>Широкоэкранный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Comic Sans MS</vt:lpstr>
      <vt:lpstr>Tw Cen MT</vt:lpstr>
      <vt:lpstr>Капля</vt:lpstr>
      <vt:lpstr>Презентация PowerPoint</vt:lpstr>
      <vt:lpstr>Презентация PowerPoint</vt:lpstr>
      <vt:lpstr>Зрительная гимнастика с помощью офтальмотренажеров или лабиринтов</vt:lpstr>
      <vt:lpstr>Презентация PowerPoint</vt:lpstr>
      <vt:lpstr>Упражнения со зрительными стимулами (предметами) Для проведения упражнения, где необходимо следить за пальцем руки, используется пальчиковый кукольный театр. Также можно использовать для этой цели яркий предмет, который прикрепляется к указке  </vt:lpstr>
      <vt:lpstr>«Путаница»</vt:lpstr>
      <vt:lpstr>«Что напутал художник?»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Зрительная гимнастика</dc:title>
  <dc:creator>Сергей</dc:creator>
  <cp:lastModifiedBy>Сергей</cp:lastModifiedBy>
  <cp:revision>11</cp:revision>
  <dcterms:created xsi:type="dcterms:W3CDTF">2019-01-29T06:32:34Z</dcterms:created>
  <dcterms:modified xsi:type="dcterms:W3CDTF">2019-02-03T16:12:26Z</dcterms:modified>
</cp:coreProperties>
</file>